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2" r:id="rId20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7" Type="http://schemas.openxmlformats.org/officeDocument/2006/relationships/slide" Target="slides/slide13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3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4" name="Google Shape;4954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5" name="Google Shape;4955;p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93.jpg"/></Relationships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6" name="Shape 4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7" name="Google Shape;4957;p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362" y="1006078"/>
            <a:ext cx="2862262" cy="2862263"/>
          </a:xfrm>
          <a:prstGeom prst="rect">
            <a:avLst/>
          </a:prstGeom>
          <a:noFill/>
          <a:ln>
            <a:noFill/>
          </a:ln>
        </p:spPr>
      </p:pic>
      <p:sp>
        <p:nvSpPr>
          <p:cNvPr id="4958" name="Google Shape;4958;p693"/>
          <p:cNvSpPr txBox="1"/>
          <p:nvPr/>
        </p:nvSpPr>
        <p:spPr>
          <a:xfrm>
            <a:off x="304800" y="228600"/>
            <a:ext cx="88005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zh-CN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hope you will agree with us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9" name="Google Shape;4959;p693"/>
          <p:cNvSpPr txBox="1"/>
          <p:nvPr/>
        </p:nvSpPr>
        <p:spPr>
          <a:xfrm>
            <a:off x="825600" y="1448778"/>
            <a:ext cx="30000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0" name="Google Shape;4960;p693"/>
          <p:cNvSpPr txBox="1"/>
          <p:nvPr/>
        </p:nvSpPr>
        <p:spPr>
          <a:xfrm>
            <a:off x="914400" y="2536488"/>
            <a:ext cx="3000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everybody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1" name="Google Shape;4961;p693"/>
          <p:cNvSpPr txBox="1"/>
          <p:nvPr/>
        </p:nvSpPr>
        <p:spPr>
          <a:xfrm>
            <a:off x="914400" y="3372890"/>
            <a:ext cx="3000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wants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2" name="Google Shape;4962;p693"/>
          <p:cNvSpPr txBox="1"/>
          <p:nvPr/>
        </p:nvSpPr>
        <p:spPr>
          <a:xfrm>
            <a:off x="825600" y="4017186"/>
            <a:ext cx="7758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C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live in a safe 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